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932" r:id="rId2"/>
    <p:sldId id="908" r:id="rId3"/>
    <p:sldId id="94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73FD-BFE9-4072-A5EA-8ED004B086F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CE8A0-FC7E-45F3-AD97-9BC0538B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this link in chat https://www.glennhinds.com/category/podcast/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E526D-B010-453D-B732-7AABAF7971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1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" y="-14288"/>
            <a:ext cx="12206817" cy="6884988"/>
            <a:chOff x="0" y="-9"/>
            <a:chExt cx="5767" cy="4337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" name="Freeform 1031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" name="Freeform 1032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" name="Freeform 1033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" name="Freeform 1034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" name="Freeform 1035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" name="Freeform 1036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Freeform 1037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038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Freeform 1039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Freeform 1040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" name="Freeform 1041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Freeform 1042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Rectangle 1043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2" name="Freeform 1044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Freeform 1045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Freeform 1046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Freeform 1047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Freeform 1048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Freeform 1049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Freeform 1050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1051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0" name="Freeform 1052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" name="Rectangle 1053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1054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3" name="Rectangle 1055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34" name="Picture 1056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70465" name="Rectangle 1057"/>
          <p:cNvSpPr>
            <a:spLocks noGrp="1" noChangeArrowheads="1"/>
          </p:cNvSpPr>
          <p:nvPr>
            <p:ph type="ctrTitle"/>
          </p:nvPr>
        </p:nvSpPr>
        <p:spPr>
          <a:xfrm>
            <a:off x="2235200" y="2589734"/>
            <a:ext cx="9652000" cy="5355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70466" name="Rectangle 1058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4572001"/>
            <a:ext cx="8534400" cy="1679575"/>
          </a:xfrm>
        </p:spPr>
        <p:txBody>
          <a:bodyPr anchor="ctr"/>
          <a:lstStyle>
            <a:lvl1pPr marL="0" indent="0" algn="ctr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5" name="Rectangle 105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36" name="Rectangle 1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" name="Rectangle 1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E075C8E-871D-47D3-AAA1-84EB63D4D6A2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9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03E15A1-5F74-4E27-BF5D-18410775EE4F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6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54068" y="-25400"/>
            <a:ext cx="627864" cy="6883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5400"/>
            <a:ext cx="8940800" cy="6883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5751270-73B0-4061-B267-C6C8518ECC22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10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22797"/>
            <a:ext cx="8534400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0" y="1371600"/>
            <a:ext cx="9753600" cy="54864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D7EBD60-0591-4CCB-8B21-4F74F1C2DFA4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0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0" y="301035"/>
            <a:ext cx="8701200" cy="5355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Sub title 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0000" y="1357200"/>
            <a:ext cx="11480400" cy="4896000"/>
          </a:xfrm>
        </p:spPr>
        <p:txBody>
          <a:bodyPr/>
          <a:lstStyle>
            <a:lvl1pPr>
              <a:defRPr/>
            </a:lvl1pPr>
            <a:lvl3pPr marL="269081" indent="-134541">
              <a:buFont typeface="Calibri" panose="020F0502020204030204" pitchFamily="34" charset="0"/>
              <a:buChar char="‒"/>
              <a:defRPr/>
            </a:lvl3pPr>
            <a:lvl4pPr marL="403622" indent="-134541">
              <a:defRPr/>
            </a:lvl4pPr>
            <a:lvl5pPr marL="536972" indent="-133350">
              <a:defRPr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5981" y="6116634"/>
            <a:ext cx="8853487" cy="252412"/>
          </a:xfrm>
        </p:spPr>
        <p:txBody>
          <a:bodyPr anchor="b"/>
          <a:lstStyle>
            <a:lvl1pPr>
              <a:defRPr sz="6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600" b="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600" b="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600" b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600"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9779" y="6607481"/>
            <a:ext cx="9637259" cy="141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pc="15" dirty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DATE OF PREPARATION: APRIL 2018   |   GZUK.MS.18.01.0008o   |   THE OPTIMISE PROGRAMME, INCLUDING SCIENTIFIC CONTENT, HAS BEEN ORGANISED AND FUNDED BY SANOFI GENZYME</a:t>
            </a:r>
          </a:p>
        </p:txBody>
      </p:sp>
    </p:spTree>
    <p:extLst>
      <p:ext uri="{BB962C8B-B14F-4D97-AF65-F5344CB8AC3E}">
        <p14:creationId xmlns:p14="http://schemas.microsoft.com/office/powerpoint/2010/main" val="96638420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E49F-FA14-4CB4-BFFE-7F88B207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998"/>
            <a:ext cx="8026400" cy="53553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2800D-FADF-4C8B-89FD-19F8863C7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12192000" cy="5589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676D7-615B-48BA-ABB9-269B1E6B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18429-AE07-412C-8CC3-AB29591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67D51-AE61-447B-B942-D18B597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9319C11-4DE6-4942-8C6A-9637E239B9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332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C9CB-E860-459A-90BD-A920540E14F2}" type="datetime4">
              <a:rPr lang="en-US" smtClean="0"/>
              <a:t>October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03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4" y="422797"/>
            <a:ext cx="7649269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5F1CA17-55C1-46F2-A489-ABBED31B33D9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4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584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8B1A4B0-4621-4640-9EC4-B5836553BDE7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75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1371600"/>
            <a:ext cx="4775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0F66151-8323-49FA-994E-BE5053748C0E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372"/>
            <a:ext cx="109728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EA51FA9-DD12-4F75-9B76-1FD5756171B7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1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888E591-C94F-4C10-AECB-450A2025ACDE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8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FACEEDC-0F0A-4BCC-912F-53012AF13EA0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96546"/>
            <a:ext cx="4011084" cy="3385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D1F983C-4A28-46B0-B1AD-6090716EE472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28784"/>
            <a:ext cx="7315200" cy="3385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1188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4284" y="6197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7984" y="61690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A059C0A-1D8A-478E-9719-D11C776A0CCC}" type="slidenum">
              <a:rPr lang="en-GB" sz="2400">
                <a:solidFill>
                  <a:srgbClr val="FFFFFF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glenn-hinds-ppoint-head.tif                                    008AF9F2&#10;Dougal (G5.2)                  BE75319D: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2194117" cy="1270000"/>
          </a:xfrm>
          <a:prstGeom prst="rect">
            <a:avLst/>
          </a:prstGeom>
          <a:noFill/>
        </p:spPr>
      </p:pic>
      <p:sp>
        <p:nvSpPr>
          <p:cNvPr id="1029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666" y="1371601"/>
            <a:ext cx="1152313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69443" name="Rectangle 35"/>
          <p:cNvSpPr>
            <a:spLocks noChangeArrowheads="1"/>
          </p:cNvSpPr>
          <p:nvPr userDrawn="1"/>
        </p:nvSpPr>
        <p:spPr bwMode="auto">
          <a:xfrm>
            <a:off x="5429251" y="2525713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270933" y="204788"/>
            <a:ext cx="646853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041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85000"/>
        <a:defRPr sz="3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22798"/>
            <a:ext cx="4851400" cy="535531"/>
          </a:xfrm>
        </p:spPr>
        <p:txBody>
          <a:bodyPr/>
          <a:lstStyle/>
          <a:p>
            <a:pPr algn="ctr"/>
            <a:r>
              <a:rPr lang="en-GB" dirty="0"/>
              <a:t>#mi_attitude</a:t>
            </a:r>
          </a:p>
        </p:txBody>
      </p:sp>
      <p:pic>
        <p:nvPicPr>
          <p:cNvPr id="4" name="Content Placeholder 3" descr="facebook_logo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93179" y="1503298"/>
            <a:ext cx="1679710" cy="1259783"/>
          </a:xfrm>
        </p:spPr>
      </p:pic>
      <p:sp>
        <p:nvSpPr>
          <p:cNvPr id="6" name="TextBox 5"/>
          <p:cNvSpPr txBox="1"/>
          <p:nvPr/>
        </p:nvSpPr>
        <p:spPr>
          <a:xfrm>
            <a:off x="3264018" y="1585805"/>
            <a:ext cx="7239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66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66"/>
                </a:solidFill>
                <a:latin typeface="Arial"/>
              </a:rPr>
              <a:t>www.facebook.com/glennhinds</a:t>
            </a:r>
            <a:endParaRPr lang="en-GB" sz="4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 descr="twit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5225" y="2862065"/>
            <a:ext cx="1547664" cy="1260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20185" y="3075057"/>
            <a:ext cx="4326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66"/>
                </a:solidFill>
                <a:latin typeface="Arial"/>
              </a:rPr>
              <a:t>@</a:t>
            </a:r>
            <a:r>
              <a:rPr lang="en-GB" sz="4000" dirty="0" err="1">
                <a:solidFill>
                  <a:srgbClr val="000066"/>
                </a:solidFill>
                <a:latin typeface="Arial"/>
              </a:rPr>
              <a:t>glennhinds</a:t>
            </a:r>
            <a:endParaRPr lang="en-GB" sz="4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0478" y="5838600"/>
            <a:ext cx="605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66"/>
                </a:solidFill>
                <a:latin typeface="Arial"/>
              </a:rPr>
              <a:t>www.glennhinds.com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B7042C-E3DF-4E1E-8DAD-AB6872A52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2" y="5625737"/>
            <a:ext cx="1133615" cy="1133615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D9FD0C-8280-4CB3-8078-0C685697A5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2" y="4221089"/>
            <a:ext cx="1133615" cy="11336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68D86A-E96E-4723-AC37-E208D7D8B08F}"/>
              </a:ext>
            </a:extLst>
          </p:cNvPr>
          <p:cNvSpPr/>
          <p:nvPr/>
        </p:nvSpPr>
        <p:spPr>
          <a:xfrm>
            <a:off x="3668247" y="4433952"/>
            <a:ext cx="5229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66"/>
                </a:solidFill>
                <a:latin typeface="Arial"/>
              </a:rPr>
              <a:t>Glenn Hinds</a:t>
            </a:r>
          </a:p>
        </p:txBody>
      </p:sp>
      <p:pic>
        <p:nvPicPr>
          <p:cNvPr id="3" name="Slide 1">
            <a:hlinkClick r:id="" action="ppaction://media"/>
            <a:extLst>
              <a:ext uri="{FF2B5EF4-FFF2-40B4-BE49-F238E27FC236}">
                <a16:creationId xmlns:a16="http://schemas.microsoft.com/office/drawing/2014/main" id="{3D76DEC5-8FA7-4124-B186-D7848901C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0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80"/>
    </mc:Choice>
    <mc:Fallback>
      <p:transition spd="slow" advTm="12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D24-3226-47D7-BD47-F51CFA23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500" y="218886"/>
            <a:ext cx="6525900" cy="830997"/>
          </a:xfrm>
        </p:spPr>
        <p:txBody>
          <a:bodyPr/>
          <a:lstStyle/>
          <a:p>
            <a:r>
              <a:rPr lang="en-GB" dirty="0"/>
              <a:t>Talking To Change:</a:t>
            </a:r>
            <a:br>
              <a:rPr lang="en-GB" dirty="0"/>
            </a:br>
            <a:r>
              <a:rPr lang="en-GB" sz="2400" dirty="0"/>
              <a:t>A Motivational Interviewing Podcast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8C9CF-F5CA-407F-8B9F-40082BD64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3065E2-C028-4A5A-A4D3-F08E2BB021BA}"/>
              </a:ext>
            </a:extLst>
          </p:cNvPr>
          <p:cNvGrpSpPr/>
          <p:nvPr/>
        </p:nvGrpSpPr>
        <p:grpSpPr>
          <a:xfrm>
            <a:off x="6675338" y="1628801"/>
            <a:ext cx="3772455" cy="4849907"/>
            <a:chOff x="337500" y="1390226"/>
            <a:chExt cx="3810412" cy="48499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E2CAD2-1EEA-47B3-A054-36D179AC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90226"/>
              <a:ext cx="3528392" cy="15347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882A4F-2AC7-4852-9D88-8F08C6E87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94" y="3213749"/>
              <a:ext cx="3794118" cy="11180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1FFB8E-3927-4B7B-AEFA-F056BE62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00" y="4315280"/>
              <a:ext cx="3738260" cy="1924853"/>
            </a:xfrm>
            <a:prstGeom prst="rect">
              <a:avLst/>
            </a:prstGeom>
          </p:spPr>
        </p:pic>
      </p:grpSp>
      <p:pic>
        <p:nvPicPr>
          <p:cNvPr id="8" name="Picture 7" descr="Two people sitting posing for the camera&#10;&#10;Description automatically generated">
            <a:extLst>
              <a:ext uri="{FF2B5EF4-FFF2-40B4-BE49-F238E27FC236}">
                <a16:creationId xmlns:a16="http://schemas.microsoft.com/office/drawing/2014/main" id="{412705C7-53C3-49C1-ADA6-6739866DAE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36" y="1563360"/>
            <a:ext cx="4593600" cy="4895999"/>
          </a:xfrm>
          <a:prstGeom prst="rect">
            <a:avLst/>
          </a:prstGeom>
        </p:spPr>
      </p:pic>
      <p:pic>
        <p:nvPicPr>
          <p:cNvPr id="4" name="Podcast">
            <a:hlinkClick r:id="" action="ppaction://media"/>
            <a:extLst>
              <a:ext uri="{FF2B5EF4-FFF2-40B4-BE49-F238E27FC236}">
                <a16:creationId xmlns:a16="http://schemas.microsoft.com/office/drawing/2014/main" id="{6F7A7BEE-BB59-427B-807F-37CCB9974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99093"/>
      </p:ext>
    </p:extLst>
  </p:cSld>
  <p:clrMapOvr>
    <a:masterClrMapping/>
  </p:clrMapOvr>
  <p:transition spd="med" advTm="241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9F9797-2B5E-40A7-89B9-C7491EB49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753" y="1267669"/>
            <a:ext cx="9345775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54" y="424931"/>
            <a:ext cx="5961399" cy="535531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Seminar One: SPIRIT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0770BE-F3DD-4204-9F26-6B6FAF360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268760"/>
            <a:ext cx="9164178" cy="864096"/>
          </a:xfrm>
        </p:spPr>
        <p:txBody>
          <a:bodyPr/>
          <a:lstStyle/>
          <a:p>
            <a:pPr algn="ctr"/>
            <a:endParaRPr lang="en-GB" sz="800" dirty="0"/>
          </a:p>
        </p:txBody>
      </p:sp>
      <p:pic>
        <p:nvPicPr>
          <p:cNvPr id="3" name="Spirit 1">
            <a:hlinkClick r:id="" action="ppaction://media"/>
            <a:extLst>
              <a:ext uri="{FF2B5EF4-FFF2-40B4-BE49-F238E27FC236}">
                <a16:creationId xmlns:a16="http://schemas.microsoft.com/office/drawing/2014/main" id="{0909854A-430B-49C1-A5AE-3E56F9517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7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53"/>
    </mc:Choice>
    <mc:Fallback>
      <p:transition spd="slow" advTm="12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</Words>
  <Application>Microsoft Office PowerPoint</Application>
  <PresentationFormat>Widescreen</PresentationFormat>
  <Paragraphs>10</Paragraphs>
  <Slides>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Network Blitz</vt:lpstr>
      <vt:lpstr>#mi_attitude</vt:lpstr>
      <vt:lpstr>Talking To Change: A Motivational Interviewing Podcast</vt:lpstr>
      <vt:lpstr>Seminar One: SPIRIT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#mi_attitude</dc:title>
  <dc:creator>Glenn Hinds</dc:creator>
  <cp:lastModifiedBy>Glenn Hinds</cp:lastModifiedBy>
  <cp:revision>1</cp:revision>
  <dcterms:created xsi:type="dcterms:W3CDTF">2020-10-21T16:16:53Z</dcterms:created>
  <dcterms:modified xsi:type="dcterms:W3CDTF">2020-10-21T16:24:03Z</dcterms:modified>
</cp:coreProperties>
</file>